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2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1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7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82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4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8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3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3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4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67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AAD7-8C19-442E-AA16-8FBDFE0318CF}" type="datetimeFigureOut">
              <a:rPr lang="ru-RU" smtClean="0"/>
              <a:t>22.03.2026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D843C-82CD-4EF6-B455-2F3398AD4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7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581762"/>
              </p:ext>
            </p:extLst>
          </p:nvPr>
        </p:nvGraphicFramePr>
        <p:xfrm>
          <a:off x="13742" y="3448"/>
          <a:ext cx="9140461" cy="685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Презентация" r:id="rId3" imgW="4571116" imgH="3428159" progId="PowerPoint.Show.12">
                  <p:embed/>
                </p:oleObj>
              </mc:Choice>
              <mc:Fallback>
                <p:oleObj name="Презентация" r:id="rId3" imgW="4571116" imgH="34281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42" y="3448"/>
                        <a:ext cx="9140461" cy="6854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3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4000" b="1" dirty="0">
                <a:solidFill>
                  <a:srgbClr val="FFCC00"/>
                </a:solidFill>
                <a:latin typeface="PT Sans"/>
              </a:rPr>
              <a:t>Перепела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году в космос доставили несколько десятков яиц перепелов, чтобы изучить влияние условий микро гравитации на их эмбриональное развитие. Животные развивались в специально созданном для этих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инкубаторе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</a:p>
          <a:p>
            <a:pPr marL="0" lvl="0" indent="0">
              <a:buNone/>
            </a:pPr>
            <a:r>
              <a:rPr lang="ru-RU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вылупления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чувствовали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вполне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неплохо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43796" cy="3229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489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EEECE1">
                    <a:lumMod val="50000"/>
                  </a:srgbClr>
                </a:solidFill>
                <a:latin typeface="PT Sans"/>
              </a:rPr>
              <a:t>Кошки</a:t>
            </a:r>
            <a:r>
              <a:rPr lang="ru-RU" sz="4000" b="1" dirty="0">
                <a:solidFill>
                  <a:srgbClr val="222222"/>
                </a:solidFill>
                <a:latin typeface="PT Sans"/>
              </a:rPr>
              <a:t/>
            </a:r>
            <a:br>
              <a:rPr lang="ru-RU" sz="4000" b="1" dirty="0">
                <a:solidFill>
                  <a:srgbClr val="222222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Ну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и, конечно, какой же космос без наших любимых домашних животных? Документально подтверждённый запуск кошки был пока только один. В 1963 году Франция отправила в суборбитальный полёт кошку 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Фелисетт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достигла в летательном аппарате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высоты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100 км, после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благополучно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вернулась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землю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89040"/>
            <a:ext cx="3950163" cy="275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1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Спасибо за внимание астрономия - фото и картинки abrakadabra.fu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57" y="-32654"/>
            <a:ext cx="9183357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Черепахи</a:t>
            </a:r>
            <a:r>
              <a:rPr lang="ru-RU" sz="4000" b="1" dirty="0">
                <a:solidFill>
                  <a:srgbClr val="222222"/>
                </a:solidFill>
                <a:latin typeface="PT Sans"/>
              </a:rPr>
              <a:t/>
            </a:r>
            <a:br>
              <a:rPr lang="ru-RU" sz="4000" b="1" dirty="0">
                <a:solidFill>
                  <a:srgbClr val="222222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787208" cy="453650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400" dirty="0" smtClean="0">
              <a:solidFill>
                <a:srgbClr val="222222"/>
              </a:solidFill>
              <a:latin typeface="PT Sans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раз в космос черепахи попали в 1968 году на борту советского космического корабля 7К-Л1, который в печати назывался «Зонд-5». Именно этот корабль впервые в мире совершил облёт Луны. Весь полёт длился 7 суток, все животные, которые присутствовали на борту, перенесли его вполне нормально.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Отмечается,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черепахи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возвращения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Землю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активными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аппетитом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5" name="Объект 4" descr="10 необычных животных, побывавших в космосе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77977"/>
            <a:ext cx="4968552" cy="2592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7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79646">
                    <a:lumMod val="75000"/>
                  </a:srgbClr>
                </a:solidFill>
                <a:latin typeface="PT Sans"/>
              </a:rPr>
              <a:t>Морские свинки</a:t>
            </a:r>
            <a:r>
              <a:rPr lang="ru-RU" sz="4000" b="1" dirty="0">
                <a:solidFill>
                  <a:srgbClr val="222222"/>
                </a:solidFill>
                <a:latin typeface="PT Sans"/>
              </a:rPr>
              <a:t/>
            </a:r>
            <a:br>
              <a:rPr lang="ru-RU" sz="4000" b="1" dirty="0">
                <a:solidFill>
                  <a:srgbClr val="222222"/>
                </a:solidFill>
                <a:latin typeface="PT San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Грызуны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— дело привычное. Лабораторные мыши, крысы, хомяки и даже морские свинки бывали там неоднократно в составе самых разных миссий. В основном на орбиту их отправляют для проведения различных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экспериментов в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состоянии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невесомости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02360"/>
            <a:ext cx="4218237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PT Sans"/>
              </a:rPr>
              <a:t>Рыбы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Не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частые гости в космосе как грызуны, конечно, но тоже нужные, так как тоже были причастны к экспериментам деградации костей и атрофии мускулатуры в невесомости. Хотя, находясь в воде, рыбки всё равно испытывали эффект микро гравитации и плавали не как обычно линиями, а нетипичными для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петлями.</a:t>
            </a:r>
          </a:p>
          <a:p>
            <a:endParaRPr lang="ru-RU" dirty="0"/>
          </a:p>
        </p:txBody>
      </p:sp>
      <p:pic>
        <p:nvPicPr>
          <p:cNvPr id="5" name="Объект 3" descr="Рыбы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4824536" cy="1893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48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PT Sans"/>
              </a:rPr>
              <a:t> </a:t>
            </a:r>
            <a:r>
              <a:rPr lang="ru-RU" sz="4000" b="1" dirty="0" smtClean="0">
                <a:solidFill>
                  <a:srgbClr val="9BBB59">
                    <a:lumMod val="50000"/>
                  </a:srgbClr>
                </a:solidFill>
                <a:latin typeface="PT Sans"/>
              </a:rPr>
              <a:t>  Лягушки</a:t>
            </a:r>
            <a:r>
              <a:rPr lang="ru-RU" sz="4000" b="1" dirty="0">
                <a:solidFill>
                  <a:srgbClr val="9BBB59">
                    <a:lumMod val="50000"/>
                  </a:srgbClr>
                </a:solidFill>
                <a:latin typeface="PT Sans"/>
              </a:rPr>
              <a:t>, жабы и тритоны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rgbClr val="222222"/>
                </a:solidFill>
                <a:latin typeface="PT Sans"/>
              </a:rPr>
              <a:t> </a:t>
            </a:r>
            <a:r>
              <a:rPr lang="ru-RU" sz="2800" dirty="0" smtClean="0">
                <a:solidFill>
                  <a:srgbClr val="222222"/>
                </a:solidFill>
                <a:latin typeface="PT Sans"/>
              </a:rPr>
              <a:t>   </a:t>
            </a: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Тритоны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были отправлены в космос в 1985 году в рамках советской космической программы «</a:t>
            </a:r>
            <a:r>
              <a:rPr lang="ru-RU" sz="28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Немало там побывало и других земноводных вроде жаб и лягушек. Их поведение и реакция на различные раздражители в космосе всегда сильно интересовали учёных из-за необычной среды обитания этих животных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 — между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сушей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водой.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89" y="4352131"/>
            <a:ext cx="439248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34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  <a:latin typeface="PT Sans"/>
              </a:rPr>
              <a:t>Медузы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700" dirty="0">
                <a:solidFill>
                  <a:srgbClr val="222222"/>
                </a:solidFill>
                <a:latin typeface="PT Sans"/>
              </a:rPr>
              <a:t> </a:t>
            </a:r>
            <a:r>
              <a:rPr lang="ru-RU" sz="2700" dirty="0" smtClean="0">
                <a:solidFill>
                  <a:srgbClr val="222222"/>
                </a:solidFill>
                <a:latin typeface="PT Sans"/>
              </a:rPr>
              <a:t>   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медуз в космосе была очень ответственная миссия: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5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1991 года 2478 маленьких медуз упаковали и отправили на орбиту, чтобы выяснить как скажется гравитация на тех особях, которые будут рождены в условиях невесомости. К жизни в космосе медузы приспособились вполне неплохо и уже вскоре их численность достигла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особей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 сожалению, на Земле,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родившиеся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космосе медузы,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страдали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вертиго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 могли </a:t>
            </a:r>
            <a:endParaRPr lang="ru-RU" sz="24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приспособиться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гравитации.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35597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83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>
                <a:solidFill>
                  <a:srgbClr val="FFC000"/>
                </a:solidFill>
                <a:latin typeface="PT Sans"/>
              </a:rPr>
              <a:t>Нематоды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Вы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наверняка, даже не знаете что это за существа такие, а они, между тем, тоже побывали в космосе. Нематоды — это круглые черви, которые паразитируют на многих животных, включая человека. Впервые в космос они попали в составе миссии «Аполло-16» и сразу отправились на луну. А в 2003 году, когда произошла трагедия шаттла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«</a:t>
            </a:r>
            <a:r>
              <a:rPr lang="ru-RU" sz="26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Коламбия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весь экипаж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корабля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погиб, контейнер с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нематодами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остался цел. Это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позволило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учёным собрать </a:t>
            </a:r>
            <a:r>
              <a:rPr lang="ru-RU" sz="26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новые ценные </a:t>
            </a:r>
            <a:r>
              <a:rPr lang="ru-RU" sz="2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данные.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31382"/>
            <a:ext cx="4104456" cy="2996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31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r>
              <a:rPr lang="ru-RU" sz="4000" b="1" dirty="0">
                <a:solidFill>
                  <a:srgbClr val="EEECE1">
                    <a:lumMod val="25000"/>
                  </a:srgbClr>
                </a:solidFill>
                <a:latin typeface="PT Sans"/>
              </a:rPr>
              <a:t>Тихоходки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вот эти симпатяги после полёта в космос стали настоящими знаменитостями. В 2007 году около трёх тысяч этих крошечных полупрозрачных «гусениц» отправили в космос, чтобы проверить на самом ли деле они такие выносливые. Тихоходки испытывали влияние космической радиации и пребывания в открытом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космосе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большая часть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 остались целы и </a:t>
            </a:r>
            <a:endParaRPr lang="ru-RU" sz="2800" dirty="0" smtClean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невредимы</a:t>
            </a:r>
            <a:r>
              <a:rPr lang="ru-RU" sz="28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10 необычных животных, побывавших в космос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46351"/>
            <a:ext cx="4068451" cy="2628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29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Рамка планеты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6"/>
            <a:ext cx="91502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ru-RU" sz="4000" b="1" dirty="0">
                <a:solidFill>
                  <a:srgbClr val="B5C424"/>
                </a:solidFill>
                <a:latin typeface="PT Sans"/>
              </a:rPr>
              <a:t>Пауки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Если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считаете, что нет ничего хуже, чем поселившийся внезапно в доме паук, представьте какого это выпустить паука из банки в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косомсе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В 2011 году две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паучихи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отряда </a:t>
            </a:r>
            <a:r>
              <a:rPr lang="ru-RU" sz="24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золотопрядов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отправлены на МСК с целью изучить их способности плести паутину в условиях невесомости или очень слабой гравитации. Хорошо, что сбежать им так и не удалось. На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полёт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 отреагировали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вполне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 и вели себя </a:t>
            </a:r>
            <a:r>
              <a:rPr lang="ru-RU" sz="24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очень </a:t>
            </a:r>
            <a:r>
              <a:rPr lang="ru-RU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спокойно.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 descr="10 необычных животных, побывавших в космосе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3960440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51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633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Microsoft PowerPoint Presentation</vt:lpstr>
      <vt:lpstr>Презентация PowerPoint</vt:lpstr>
      <vt:lpstr>Черепахи </vt:lpstr>
      <vt:lpstr>Морские свинки </vt:lpstr>
      <vt:lpstr>Рыбы</vt:lpstr>
      <vt:lpstr>   Лягушки, жабы и тритоны</vt:lpstr>
      <vt:lpstr>Медузы</vt:lpstr>
      <vt:lpstr>Нематоды</vt:lpstr>
      <vt:lpstr>Тихоходки</vt:lpstr>
      <vt:lpstr>Пауки</vt:lpstr>
      <vt:lpstr>Перепела</vt:lpstr>
      <vt:lpstr>Кошки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2026-03-22T02:16:05Z</dcterms:created>
  <dcterms:modified xsi:type="dcterms:W3CDTF">2026-03-22T03:24:53Z</dcterms:modified>
</cp:coreProperties>
</file>