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9" r:id="rId3"/>
    <p:sldId id="271" r:id="rId4"/>
    <p:sldId id="272" r:id="rId5"/>
    <p:sldId id="273" r:id="rId6"/>
    <p:sldId id="277" r:id="rId7"/>
    <p:sldId id="275" r:id="rId8"/>
    <p:sldId id="276" r:id="rId9"/>
    <p:sldId id="267" r:id="rId10"/>
    <p:sldId id="261" r:id="rId11"/>
    <p:sldId id="280" r:id="rId12"/>
    <p:sldId id="281" r:id="rId13"/>
    <p:sldId id="282" r:id="rId14"/>
    <p:sldId id="264" r:id="rId15"/>
    <p:sldId id="265" r:id="rId16"/>
    <p:sldId id="260" r:id="rId17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3" autoAdjust="0"/>
    <p:restoredTop sz="94660"/>
  </p:normalViewPr>
  <p:slideViewPr>
    <p:cSldViewPr>
      <p:cViewPr varScale="1">
        <p:scale>
          <a:sx n="100" d="100"/>
          <a:sy n="100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EE3A-CF6B-4BD2-A232-2F7290A69755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-3196622" y="-2787607"/>
            <a:ext cx="12340622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«Чем больше мастерства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детских руках,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тем умнее ребенок».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Сухомлинский В.А.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«Волшебный квадратик»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Рисунок 1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924944"/>
            <a:ext cx="2217440" cy="3141373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-458446" y="5425480"/>
            <a:ext cx="927891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Авторы проекта: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Воспитатели: Малофеева И.А.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Сандахчиева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Е.Н.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р.п.Кольцово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-1233336"/>
            <a:ext cx="91440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843918" y="5438745"/>
            <a:ext cx="300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:\для Иры 19.05\IMG_20180222_13372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3203848" cy="4426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Оформляли группу к праздникам</a:t>
            </a:r>
            <a:endParaRPr lang="ru-RU" dirty="0"/>
          </a:p>
        </p:txBody>
      </p:sp>
      <p:pic>
        <p:nvPicPr>
          <p:cNvPr id="10" name="Содержимое 9" descr="H:\для Иры 19.05\IMG_20180313_124537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052736"/>
            <a:ext cx="5184576" cy="3949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-1233336"/>
            <a:ext cx="91440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843918" y="5438745"/>
            <a:ext cx="300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Изучали приметы весны</a:t>
            </a:r>
            <a:endParaRPr lang="ru-RU" dirty="0"/>
          </a:p>
        </p:txBody>
      </p:sp>
      <p:pic>
        <p:nvPicPr>
          <p:cNvPr id="9" name="Содержимое 7" descr="H:\для Иры 19.05\IMG_20180413_13414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4355976" cy="373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:\для Иры 19.05\IMG_20180323_1226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7" y="1268760"/>
            <a:ext cx="4788024" cy="3570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-1233336"/>
            <a:ext cx="91440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843918" y="5438745"/>
            <a:ext cx="300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Дарили подарки любимым</a:t>
            </a:r>
            <a:endParaRPr lang="ru-RU" dirty="0"/>
          </a:p>
        </p:txBody>
      </p:sp>
      <p:pic>
        <p:nvPicPr>
          <p:cNvPr id="4098" name="Picture 2" descr="H:\для Иры 19.05\IMG_20180222_13365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4601484" cy="3451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:\для Иры 19.05\IMG_20171126_0914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412776"/>
            <a:ext cx="4032448" cy="321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-1233336"/>
            <a:ext cx="91440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843918" y="5438745"/>
            <a:ext cx="300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Содержимое 6" descr="http://egorka.kolcovo.ru/images/p44_img_20180215_152724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4499992" cy="3417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egorka.kolcovo.ru/images/p44_img_20171225_1417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556792"/>
            <a:ext cx="471601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для Иры 19.05\IMG_20180413_14125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4392488" cy="329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Изготавливали коллективные работы</a:t>
            </a:r>
            <a:endParaRPr lang="ru-RU" dirty="0"/>
          </a:p>
        </p:txBody>
      </p:sp>
      <p:pic>
        <p:nvPicPr>
          <p:cNvPr id="5" name="Picture 2" descr="http://egorka.kolcovo.ru/images/p44_img_20180518_1250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1030" y="1268760"/>
            <a:ext cx="3892970" cy="2916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Увеличилось количество детей с высоким уровнем развития мелкой моторики руки.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Отмечается повышение интереса детей к оригами, усидчивость и стремление закончить начатое дело.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освоили различные приемы и способы работы оригами.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963781"/>
            <a:ext cx="5832648" cy="4129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9840" y="692696"/>
            <a:ext cx="6132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-3316527" y="-1402613"/>
            <a:ext cx="12460527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-458446" y="5856367"/>
            <a:ext cx="92789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195736" y="908720"/>
            <a:ext cx="6948264" cy="4824536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В нашей группе мы показали сказку «Теремок» для детей. После чего дети заинтересовались фигурками животных, выполненными в технике «оригами». Дети с увлечением изготовили свои фигурки, и у каждого получилась своя сказка, которую они могли показать своим родителям. Приближался «День Матери» и мы решили сделать поделки тоже в технике «оригами». Увидев в глазах детей восторг, от получившихся поделок, мы решили составить этот проект.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-3316527" y="-1402613"/>
            <a:ext cx="12460527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-458446" y="5856367"/>
            <a:ext cx="92789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23728" y="404664"/>
            <a:ext cx="6563072" cy="100811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Развивать творческие способности у детей посредством искусства оригами.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411760" y="1412776"/>
            <a:ext cx="6732240" cy="544522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>Задачи проекта: </a:t>
            </a:r>
            <a:endParaRPr lang="ru-RU" sz="7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Знакомить детей с основными геометрическими понятиями: квадрат, треугольник, угол, сторона, вершина, диагональ квадрата и т.д.; базовыми формами оригами;</a:t>
            </a:r>
          </a:p>
          <a:p>
            <a:pPr lvl="0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Создавать композиции с изделиями, выполненными в технике оригами.</a:t>
            </a:r>
          </a:p>
          <a:p>
            <a:pPr lvl="0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Развивать внимание, память, логическое мышление и пространственное воображение;</a:t>
            </a:r>
          </a:p>
          <a:p>
            <a:pPr lvl="0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Развивать мелкую моторику пальцев рук и глазомер.</a:t>
            </a:r>
          </a:p>
          <a:p>
            <a:pPr lvl="0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Воспитывать интерес к искусству оригами;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-3316527" y="-1402613"/>
            <a:ext cx="12460527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-458446" y="5856367"/>
            <a:ext cx="92789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Организация работы проекта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411760" y="1600200"/>
            <a:ext cx="6275040" cy="4925144"/>
          </a:xfrm>
        </p:spPr>
        <p:txBody>
          <a:bodyPr/>
          <a:lstStyle/>
          <a:p>
            <a:r>
              <a:rPr lang="ru-RU" dirty="0" smtClean="0"/>
              <a:t>Проводится 4 раза в месяц.</a:t>
            </a:r>
          </a:p>
          <a:p>
            <a:r>
              <a:rPr lang="ru-RU" dirty="0" smtClean="0"/>
              <a:t>Продолжительность 20-25 минут.</a:t>
            </a:r>
          </a:p>
          <a:p>
            <a:r>
              <a:rPr lang="ru-RU" dirty="0" smtClean="0"/>
              <a:t>Количество детей: малые и большие группы детей.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-3316527" y="-1402613"/>
            <a:ext cx="12460527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-458446" y="5856367"/>
            <a:ext cx="92789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Этапы работы по развитию мелкой моторики руки через работу с бумагой.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55776" y="1600200"/>
            <a:ext cx="6131024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Информационно – мотивационный этап.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Знакомство детей с оригами, происхождением этого способа работы с бумагой, готовыми работами.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:\для Иры 19.05\IMG_20171215_1611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645025"/>
            <a:ext cx="4248472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-3316527" y="-1402613"/>
            <a:ext cx="12460527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-458446" y="5856367"/>
            <a:ext cx="92789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Организационно – подготовительный этап.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55776" y="1600200"/>
            <a:ext cx="613102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Подготовка необходимого материала, знакомство со свойствами бумаги, ее подбор для изготовления поделок.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:\для Иры 19.05\IMG_20171228_0748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140968"/>
            <a:ext cx="338437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-3316527" y="-1402613"/>
            <a:ext cx="12460527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-458446" y="5856367"/>
            <a:ext cx="92789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Деятельностно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обучающий этап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55776" y="1124744"/>
            <a:ext cx="6131024" cy="5001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Обучение ориентировки на листе бумаги, знакомство с базовыми формами «треугольник», «воздушный змей», «книжка», «дверь» и «двойной треугольник».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:\для Иры 19.05\IMG_20180323_0903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356992"/>
            <a:ext cx="2627784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:\для Иры 19.05\IMG_20180322_0931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933056"/>
            <a:ext cx="3600400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-3316527" y="-1402613"/>
            <a:ext cx="12460527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-458446" y="5856367"/>
            <a:ext cx="92789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Продуктивно – творческий этап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55776" y="1600200"/>
            <a:ext cx="613102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Самостоятельное выполнение детьми индивидуальных и коллективных работ.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egorka.kolcovo.ru/images/p44_img_20180518_1248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501008"/>
            <a:ext cx="3851920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:\для Иры 19.05\IMG_20180508_0739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573016"/>
            <a:ext cx="4032448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-1233336"/>
            <a:ext cx="91440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843918" y="5438745"/>
            <a:ext cx="3000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/>
              <a:t>Творили своими руками</a:t>
            </a:r>
            <a:endParaRPr lang="ru-RU" dirty="0"/>
          </a:p>
        </p:txBody>
      </p:sp>
      <p:pic>
        <p:nvPicPr>
          <p:cNvPr id="1026" name="Picture 2" descr="H:\для Иры 19.05\IMG_20180201_1440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90872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4553b36d98a1a9771b60ed7fd6ae5ca013c54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382</Words>
  <Application>Microsoft Office PowerPoint</Application>
  <PresentationFormat>Экран (4:3)</PresentationFormat>
  <Paragraphs>220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Актуальность:</vt:lpstr>
      <vt:lpstr>Цель: Развивать творческие способности у детей посредством искусства оригами. </vt:lpstr>
      <vt:lpstr>Организация работы проекта</vt:lpstr>
      <vt:lpstr>Этапы работы по развитию мелкой моторики руки через работу с бумагой. </vt:lpstr>
      <vt:lpstr>Организационно – подготовительный этап.</vt:lpstr>
      <vt:lpstr>Деятельностно – обучающий этап</vt:lpstr>
      <vt:lpstr>Продуктивно – творческий этап</vt:lpstr>
      <vt:lpstr>Творили своими руками</vt:lpstr>
      <vt:lpstr>Оформляли группу к праздникам</vt:lpstr>
      <vt:lpstr>Изучали приметы весны</vt:lpstr>
      <vt:lpstr>Дарили подарки любимым</vt:lpstr>
      <vt:lpstr>Презентация PowerPoint</vt:lpstr>
      <vt:lpstr>Изготавливали коллективные работы</vt:lpstr>
      <vt:lpstr>Достигнутые результаты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Пользователь Windows</cp:lastModifiedBy>
  <cp:revision>32</cp:revision>
  <dcterms:created xsi:type="dcterms:W3CDTF">2014-05-12T04:44:22Z</dcterms:created>
  <dcterms:modified xsi:type="dcterms:W3CDTF">2026-04-02T10:51:14Z</dcterms:modified>
</cp:coreProperties>
</file>